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29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48" d="100"/>
          <a:sy n="48" d="100"/>
        </p:scale>
        <p:origin x="-102" y="-9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BC4CF-4DEB-492B-AF97-E743DA7FD225}" type="presOf" srcId="{A58BC3EF-A95D-4730-9738-5AA446AB1765}" destId="{437B1279-4F1E-4BFA-827D-D4DD056BD6F6}" srcOrd="1" destOrd="0" presId="urn:microsoft.com/office/officeart/2005/8/layout/vList4"/>
    <dgm:cxn modelId="{931B9E6E-5196-4976-B6BE-15B5DE3C7E7E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EC0A7CF-30AF-4E02-B5CE-89555473FF77}" type="presOf" srcId="{CC5B36E6-0961-4DB9-BC8E-871FC7FF48EF}" destId="{B7FDDF0B-B256-4F40-B4B3-572EE8EC060A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C860B18-AD5E-4FBB-BCC6-6220E166E245}" type="presOf" srcId="{25F533B4-5261-4F79-BD4D-6A12B2B5D1E4}" destId="{6E763B28-D2A6-4147-A526-4C65BD94B003}" srcOrd="0" destOrd="0" presId="urn:microsoft.com/office/officeart/2005/8/layout/vList4"/>
    <dgm:cxn modelId="{84363FB0-233C-4809-BD2E-DB88DE38A52F}" type="presOf" srcId="{5EA83094-A422-4240-909B-823CFA989C54}" destId="{1982E518-FFA4-40DE-B502-4BC5121F5A7D}" srcOrd="1" destOrd="0" presId="urn:microsoft.com/office/officeart/2005/8/layout/vList4"/>
    <dgm:cxn modelId="{515D7F00-4DA7-4722-8CA2-269B5258ED4C}" type="presOf" srcId="{25F533B4-5261-4F79-BD4D-6A12B2B5D1E4}" destId="{05A96675-885E-432B-A0D1-76C7CF6121CD}" srcOrd="1" destOrd="0" presId="urn:microsoft.com/office/officeart/2005/8/layout/vList4"/>
    <dgm:cxn modelId="{E072E63F-B34D-4482-A80A-0BCCB1C4AD7B}" type="presOf" srcId="{5EA83094-A422-4240-909B-823CFA989C54}" destId="{0AE6D38A-1C2F-472D-BDE8-96DEC9577DE2}" srcOrd="0" destOrd="0" presId="urn:microsoft.com/office/officeart/2005/8/layout/vList4"/>
    <dgm:cxn modelId="{36479B96-C268-4B35-A98B-FBB1C5328AE6}" type="presOf" srcId="{4537ECF7-E126-43B1-B7F1-294B4DA042CB}" destId="{F66C66B7-C4FD-4FE5-AAFB-3EED5A3A3A61}" srcOrd="0" destOrd="0" presId="urn:microsoft.com/office/officeart/2005/8/layout/vList4"/>
    <dgm:cxn modelId="{E7AAC12C-A6F6-43B6-823B-F932463729EE}" type="presOf" srcId="{A58BC3EF-A95D-4730-9738-5AA446AB1765}" destId="{EF68DDB5-F53F-483D-B04F-B10672BC1351}" srcOrd="0" destOrd="0" presId="urn:microsoft.com/office/officeart/2005/8/layout/vList4"/>
    <dgm:cxn modelId="{6CE9C8F4-146A-446A-9A96-EE5C74DFD490}" type="presParOf" srcId="{B7FDDF0B-B256-4F40-B4B3-572EE8EC060A}" destId="{743F5397-1ACE-4109-B393-321E1558EA60}" srcOrd="0" destOrd="0" presId="urn:microsoft.com/office/officeart/2005/8/layout/vList4"/>
    <dgm:cxn modelId="{BC1A90EF-1958-4DDD-BC1D-6EAFE998F3DE}" type="presParOf" srcId="{743F5397-1ACE-4109-B393-321E1558EA60}" destId="{EF68DDB5-F53F-483D-B04F-B10672BC1351}" srcOrd="0" destOrd="0" presId="urn:microsoft.com/office/officeart/2005/8/layout/vList4"/>
    <dgm:cxn modelId="{811BC0F7-521A-45B4-A6C6-78C1A3AEA6F0}" type="presParOf" srcId="{743F5397-1ACE-4109-B393-321E1558EA60}" destId="{6A2DF4EC-0862-4C2D-8F15-32CF979AC12D}" srcOrd="1" destOrd="0" presId="urn:microsoft.com/office/officeart/2005/8/layout/vList4"/>
    <dgm:cxn modelId="{2D0BF79F-0B21-48F7-979C-5CB646510940}" type="presParOf" srcId="{743F5397-1ACE-4109-B393-321E1558EA60}" destId="{437B1279-4F1E-4BFA-827D-D4DD056BD6F6}" srcOrd="2" destOrd="0" presId="urn:microsoft.com/office/officeart/2005/8/layout/vList4"/>
    <dgm:cxn modelId="{EE9C2954-BBF9-4BBE-91FA-1AD468FA5F28}" type="presParOf" srcId="{B7FDDF0B-B256-4F40-B4B3-572EE8EC060A}" destId="{9F8D8117-CCE8-4E90-BB4C-4415573E3935}" srcOrd="1" destOrd="0" presId="urn:microsoft.com/office/officeart/2005/8/layout/vList4"/>
    <dgm:cxn modelId="{05A0616E-57DC-462A-BF32-4EDDF3A712E1}" type="presParOf" srcId="{B7FDDF0B-B256-4F40-B4B3-572EE8EC060A}" destId="{B6641100-8AD6-4FBE-9568-B21614F8C15D}" srcOrd="2" destOrd="0" presId="urn:microsoft.com/office/officeart/2005/8/layout/vList4"/>
    <dgm:cxn modelId="{DD42B5CB-0671-4DDE-BDAC-ADA3062B7764}" type="presParOf" srcId="{B6641100-8AD6-4FBE-9568-B21614F8C15D}" destId="{F66C66B7-C4FD-4FE5-AAFB-3EED5A3A3A61}" srcOrd="0" destOrd="0" presId="urn:microsoft.com/office/officeart/2005/8/layout/vList4"/>
    <dgm:cxn modelId="{2E74602D-4294-4A0E-9222-FAA5C6A1F8C3}" type="presParOf" srcId="{B6641100-8AD6-4FBE-9568-B21614F8C15D}" destId="{4C81B880-7126-486A-BFAA-5A4128A01363}" srcOrd="1" destOrd="0" presId="urn:microsoft.com/office/officeart/2005/8/layout/vList4"/>
    <dgm:cxn modelId="{B8588F38-D883-4752-8D71-D66A7692CA10}" type="presParOf" srcId="{B6641100-8AD6-4FBE-9568-B21614F8C15D}" destId="{950DA7AA-57EB-4B16-B440-85271E39DDC2}" srcOrd="2" destOrd="0" presId="urn:microsoft.com/office/officeart/2005/8/layout/vList4"/>
    <dgm:cxn modelId="{A27EE71F-9DDD-49DB-BE2D-8B15D9101115}" type="presParOf" srcId="{B7FDDF0B-B256-4F40-B4B3-572EE8EC060A}" destId="{4F14C9CA-D985-4E5B-9E1D-10288598A0CD}" srcOrd="3" destOrd="0" presId="urn:microsoft.com/office/officeart/2005/8/layout/vList4"/>
    <dgm:cxn modelId="{6F47DF79-4BC0-4799-A030-751B5D04869E}" type="presParOf" srcId="{B7FDDF0B-B256-4F40-B4B3-572EE8EC060A}" destId="{3AAFA863-F9BE-4B94-B9D5-E9E4C1B536E8}" srcOrd="4" destOrd="0" presId="urn:microsoft.com/office/officeart/2005/8/layout/vList4"/>
    <dgm:cxn modelId="{9C55DF48-3A13-477E-96B0-DE2600A302C0}" type="presParOf" srcId="{3AAFA863-F9BE-4B94-B9D5-E9E4C1B536E8}" destId="{6E763B28-D2A6-4147-A526-4C65BD94B003}" srcOrd="0" destOrd="0" presId="urn:microsoft.com/office/officeart/2005/8/layout/vList4"/>
    <dgm:cxn modelId="{76F2815F-C3D2-462F-AF3D-1B6A62C5A3B7}" type="presParOf" srcId="{3AAFA863-F9BE-4B94-B9D5-E9E4C1B536E8}" destId="{BEE1DFDB-5F7B-4DD3-9FA5-C4A2816AD09C}" srcOrd="1" destOrd="0" presId="urn:microsoft.com/office/officeart/2005/8/layout/vList4"/>
    <dgm:cxn modelId="{6AF8F56A-4BD7-4A9D-8732-F47CD7A1D595}" type="presParOf" srcId="{3AAFA863-F9BE-4B94-B9D5-E9E4C1B536E8}" destId="{05A96675-885E-432B-A0D1-76C7CF6121CD}" srcOrd="2" destOrd="0" presId="urn:microsoft.com/office/officeart/2005/8/layout/vList4"/>
    <dgm:cxn modelId="{D477B34D-2F0A-43FC-BE9C-745678B6B1BF}" type="presParOf" srcId="{B7FDDF0B-B256-4F40-B4B3-572EE8EC060A}" destId="{73E1BEFE-7398-4AA4-B35B-3D4DE10B903A}" srcOrd="5" destOrd="0" presId="urn:microsoft.com/office/officeart/2005/8/layout/vList4"/>
    <dgm:cxn modelId="{D897A04E-F6F3-4AAD-9C0A-CD30C976EAB0}" type="presParOf" srcId="{B7FDDF0B-B256-4F40-B4B3-572EE8EC060A}" destId="{2A78B80A-E454-4E34-B092-ECF377BE149C}" srcOrd="6" destOrd="0" presId="urn:microsoft.com/office/officeart/2005/8/layout/vList4"/>
    <dgm:cxn modelId="{55DA5AF6-ECF1-4186-A2FA-874D3B6DC649}" type="presParOf" srcId="{2A78B80A-E454-4E34-B092-ECF377BE149C}" destId="{0AE6D38A-1C2F-472D-BDE8-96DEC9577DE2}" srcOrd="0" destOrd="0" presId="urn:microsoft.com/office/officeart/2005/8/layout/vList4"/>
    <dgm:cxn modelId="{C64EA297-E6D5-4634-8515-6B957E90B2E0}" type="presParOf" srcId="{2A78B80A-E454-4E34-B092-ECF377BE149C}" destId="{E919FCCA-F070-4B2C-9DB3-587494F48EE1}" srcOrd="1" destOrd="0" presId="urn:microsoft.com/office/officeart/2005/8/layout/vList4"/>
    <dgm:cxn modelId="{06D8CEB7-B161-4192-9A8B-3EE44290F8F3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223D64-8AC2-4867-812E-3A520BEF6DB7}" type="presOf" srcId="{4537ECF7-E126-43B1-B7F1-294B4DA042CB}" destId="{950DA7AA-57EB-4B16-B440-85271E39DDC2}" srcOrd="1" destOrd="0" presId="urn:microsoft.com/office/officeart/2005/8/layout/vList4"/>
    <dgm:cxn modelId="{811DAC95-E323-4B7F-BAFB-2FC3934F0D20}" type="presOf" srcId="{CC5B36E6-0961-4DB9-BC8E-871FC7FF48EF}" destId="{B7FDDF0B-B256-4F40-B4B3-572EE8EC060A}" srcOrd="0" destOrd="0" presId="urn:microsoft.com/office/officeart/2005/8/layout/vList4"/>
    <dgm:cxn modelId="{79762D56-4D4D-46DF-B045-0DB4B2D5AC06}" type="presOf" srcId="{5EA83094-A422-4240-909B-823CFA989C54}" destId="{0AE6D38A-1C2F-472D-BDE8-96DEC9577DE2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BEDCA227-9EC8-475C-817D-15A4A221C511}" type="presOf" srcId="{4537ECF7-E126-43B1-B7F1-294B4DA042CB}" destId="{F66C66B7-C4FD-4FE5-AAFB-3EED5A3A3A61}" srcOrd="0" destOrd="0" presId="urn:microsoft.com/office/officeart/2005/8/layout/vList4"/>
    <dgm:cxn modelId="{18F97BED-772E-4C22-AB4E-04228F1B286D}" type="presOf" srcId="{25F533B4-5261-4F79-BD4D-6A12B2B5D1E4}" destId="{05A96675-885E-432B-A0D1-76C7CF6121C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BC82E180-0212-48C5-92E1-2D01AE9D2276}" type="presOf" srcId="{25F533B4-5261-4F79-BD4D-6A12B2B5D1E4}" destId="{6E763B28-D2A6-4147-A526-4C65BD94B003}" srcOrd="0" destOrd="0" presId="urn:microsoft.com/office/officeart/2005/8/layout/vList4"/>
    <dgm:cxn modelId="{E1D258DA-9E0B-407A-971E-AFA56AECE899}" type="presOf" srcId="{5EA83094-A422-4240-909B-823CFA989C54}" destId="{1982E518-FFA4-40DE-B502-4BC5121F5A7D}" srcOrd="1" destOrd="0" presId="urn:microsoft.com/office/officeart/2005/8/layout/vList4"/>
    <dgm:cxn modelId="{C0AE1C99-8F88-47B8-B8F2-54346E0F56F8}" type="presOf" srcId="{A58BC3EF-A95D-4730-9738-5AA446AB1765}" destId="{EF68DDB5-F53F-483D-B04F-B10672BC1351}" srcOrd="0" destOrd="0" presId="urn:microsoft.com/office/officeart/2005/8/layout/vList4"/>
    <dgm:cxn modelId="{6C925F26-A188-4931-8C43-54B519D77448}" type="presOf" srcId="{A58BC3EF-A95D-4730-9738-5AA446AB1765}" destId="{437B1279-4F1E-4BFA-827D-D4DD056BD6F6}" srcOrd="1" destOrd="0" presId="urn:microsoft.com/office/officeart/2005/8/layout/vList4"/>
    <dgm:cxn modelId="{AA97E4AA-B03D-4F37-ACFC-A8BCF9BFC705}" type="presParOf" srcId="{B7FDDF0B-B256-4F40-B4B3-572EE8EC060A}" destId="{743F5397-1ACE-4109-B393-321E1558EA60}" srcOrd="0" destOrd="0" presId="urn:microsoft.com/office/officeart/2005/8/layout/vList4"/>
    <dgm:cxn modelId="{9AA19D8E-3239-4367-AD4D-791C0D32E782}" type="presParOf" srcId="{743F5397-1ACE-4109-B393-321E1558EA60}" destId="{EF68DDB5-F53F-483D-B04F-B10672BC1351}" srcOrd="0" destOrd="0" presId="urn:microsoft.com/office/officeart/2005/8/layout/vList4"/>
    <dgm:cxn modelId="{674D6FE6-B76E-46B6-B389-4500C2EEDF6C}" type="presParOf" srcId="{743F5397-1ACE-4109-B393-321E1558EA60}" destId="{6A2DF4EC-0862-4C2D-8F15-32CF979AC12D}" srcOrd="1" destOrd="0" presId="urn:microsoft.com/office/officeart/2005/8/layout/vList4"/>
    <dgm:cxn modelId="{D30DF50A-6480-48D1-9828-26246B6DF17A}" type="presParOf" srcId="{743F5397-1ACE-4109-B393-321E1558EA60}" destId="{437B1279-4F1E-4BFA-827D-D4DD056BD6F6}" srcOrd="2" destOrd="0" presId="urn:microsoft.com/office/officeart/2005/8/layout/vList4"/>
    <dgm:cxn modelId="{AE566550-94D0-49FC-B4BA-DE0490B300ED}" type="presParOf" srcId="{B7FDDF0B-B256-4F40-B4B3-572EE8EC060A}" destId="{9F8D8117-CCE8-4E90-BB4C-4415573E3935}" srcOrd="1" destOrd="0" presId="urn:microsoft.com/office/officeart/2005/8/layout/vList4"/>
    <dgm:cxn modelId="{FB2E6D14-1EA6-43A3-A5DE-38FD0D6BB8F2}" type="presParOf" srcId="{B7FDDF0B-B256-4F40-B4B3-572EE8EC060A}" destId="{B6641100-8AD6-4FBE-9568-B21614F8C15D}" srcOrd="2" destOrd="0" presId="urn:microsoft.com/office/officeart/2005/8/layout/vList4"/>
    <dgm:cxn modelId="{DA9F5489-E9FD-4B2D-97B8-8FEB51B4003C}" type="presParOf" srcId="{B6641100-8AD6-4FBE-9568-B21614F8C15D}" destId="{F66C66B7-C4FD-4FE5-AAFB-3EED5A3A3A61}" srcOrd="0" destOrd="0" presId="urn:microsoft.com/office/officeart/2005/8/layout/vList4"/>
    <dgm:cxn modelId="{6788E09B-484F-4801-A4AB-CBB6515DE4AC}" type="presParOf" srcId="{B6641100-8AD6-4FBE-9568-B21614F8C15D}" destId="{4C81B880-7126-486A-BFAA-5A4128A01363}" srcOrd="1" destOrd="0" presId="urn:microsoft.com/office/officeart/2005/8/layout/vList4"/>
    <dgm:cxn modelId="{27FFF482-F510-460D-B93F-8EE2C4D1EF0E}" type="presParOf" srcId="{B6641100-8AD6-4FBE-9568-B21614F8C15D}" destId="{950DA7AA-57EB-4B16-B440-85271E39DDC2}" srcOrd="2" destOrd="0" presId="urn:microsoft.com/office/officeart/2005/8/layout/vList4"/>
    <dgm:cxn modelId="{1B12EC3E-D3E9-489F-9CF8-1C7CFCB7D198}" type="presParOf" srcId="{B7FDDF0B-B256-4F40-B4B3-572EE8EC060A}" destId="{4F14C9CA-D985-4E5B-9E1D-10288598A0CD}" srcOrd="3" destOrd="0" presId="urn:microsoft.com/office/officeart/2005/8/layout/vList4"/>
    <dgm:cxn modelId="{6700A21B-76C6-434F-AFCB-3A543FF9E468}" type="presParOf" srcId="{B7FDDF0B-B256-4F40-B4B3-572EE8EC060A}" destId="{3AAFA863-F9BE-4B94-B9D5-E9E4C1B536E8}" srcOrd="4" destOrd="0" presId="urn:microsoft.com/office/officeart/2005/8/layout/vList4"/>
    <dgm:cxn modelId="{53E4C4A9-3709-41E0-BFCD-D98820B49254}" type="presParOf" srcId="{3AAFA863-F9BE-4B94-B9D5-E9E4C1B536E8}" destId="{6E763B28-D2A6-4147-A526-4C65BD94B003}" srcOrd="0" destOrd="0" presId="urn:microsoft.com/office/officeart/2005/8/layout/vList4"/>
    <dgm:cxn modelId="{D562C83B-406F-4CDB-87E5-E4170EEC5920}" type="presParOf" srcId="{3AAFA863-F9BE-4B94-B9D5-E9E4C1B536E8}" destId="{BEE1DFDB-5F7B-4DD3-9FA5-C4A2816AD09C}" srcOrd="1" destOrd="0" presId="urn:microsoft.com/office/officeart/2005/8/layout/vList4"/>
    <dgm:cxn modelId="{6E0F9DB6-43D9-49C3-936A-F105625D7F42}" type="presParOf" srcId="{3AAFA863-F9BE-4B94-B9D5-E9E4C1B536E8}" destId="{05A96675-885E-432B-A0D1-76C7CF6121CD}" srcOrd="2" destOrd="0" presId="urn:microsoft.com/office/officeart/2005/8/layout/vList4"/>
    <dgm:cxn modelId="{A85DBF1D-A4D0-4564-9079-9F31DB7A360C}" type="presParOf" srcId="{B7FDDF0B-B256-4F40-B4B3-572EE8EC060A}" destId="{73E1BEFE-7398-4AA4-B35B-3D4DE10B903A}" srcOrd="5" destOrd="0" presId="urn:microsoft.com/office/officeart/2005/8/layout/vList4"/>
    <dgm:cxn modelId="{0FD14BBB-0349-4E15-9277-910D1B931424}" type="presParOf" srcId="{B7FDDF0B-B256-4F40-B4B3-572EE8EC060A}" destId="{2A78B80A-E454-4E34-B092-ECF377BE149C}" srcOrd="6" destOrd="0" presId="urn:microsoft.com/office/officeart/2005/8/layout/vList4"/>
    <dgm:cxn modelId="{EAFC989A-73E8-4A8F-84AC-0BDAB437BE9F}" type="presParOf" srcId="{2A78B80A-E454-4E34-B092-ECF377BE149C}" destId="{0AE6D38A-1C2F-472D-BDE8-96DEC9577DE2}" srcOrd="0" destOrd="0" presId="urn:microsoft.com/office/officeart/2005/8/layout/vList4"/>
    <dgm:cxn modelId="{C5C6BF34-97D4-45E6-BFF4-01952730E729}" type="presParOf" srcId="{2A78B80A-E454-4E34-B092-ECF377BE149C}" destId="{E919FCCA-F070-4B2C-9DB3-587494F48EE1}" srcOrd="1" destOrd="0" presId="urn:microsoft.com/office/officeart/2005/8/layout/vList4"/>
    <dgm:cxn modelId="{D908914A-B776-43C3-8212-479E407BD5AC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5265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21</a:t>
          </a:r>
          <a:endParaRPr lang="en-US" sz="1600" kern="1200" dirty="0"/>
        </a:p>
      </dsp:txBody>
      <dsp:txXfrm>
        <a:off x="515259" y="5265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33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2" name="Picture 4" descr="http://www.herrenausstatter.de/blog/wordpress/wp-content/uploads/Massb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561974"/>
            <a:ext cx="549275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804571" y="574814"/>
            <a:ext cx="2533651" cy="2026614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404483"/>
              </p:ext>
            </p:extLst>
          </p:nvPr>
        </p:nvGraphicFramePr>
        <p:xfrm>
          <a:off x="871248" y="10034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758066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320228" y="1174716"/>
            <a:ext cx="3556888" cy="1175722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4" y="2670313"/>
            <a:ext cx="3333747" cy="2740989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4" grpId="0" animBg="1"/>
      <p:bldP spid="15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1716</Words>
  <Application>Microsoft Office PowerPoint</Application>
  <PresentationFormat>Custom</PresentationFormat>
  <Paragraphs>480</Paragraphs>
  <Slides>32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Evaluation</vt:lpstr>
      <vt:lpstr>PowerPoint Presentation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220</cp:revision>
  <dcterms:created xsi:type="dcterms:W3CDTF">2014-01-22T15:15:36Z</dcterms:created>
  <dcterms:modified xsi:type="dcterms:W3CDTF">2014-03-13T10:55:23Z</dcterms:modified>
</cp:coreProperties>
</file>